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D169-0258-1543-9F25-3FE48A6D5850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5B3B6-8282-3A4A-9D57-BA1ACFFAB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contains a certain persona and rhythm</a:t>
            </a:r>
          </a:p>
          <a:p>
            <a:r>
              <a:rPr lang="en-US" dirty="0" smtClean="0"/>
              <a:t>Country</a:t>
            </a:r>
            <a:r>
              <a:rPr lang="en-US" baseline="0" dirty="0" smtClean="0"/>
              <a:t> – usually tells a story</a:t>
            </a:r>
          </a:p>
          <a:p>
            <a:r>
              <a:rPr lang="en-US" baseline="0" dirty="0" smtClean="0"/>
              <a:t>Pop – analytical, story, topic</a:t>
            </a:r>
          </a:p>
          <a:p>
            <a:r>
              <a:rPr lang="en-US" baseline="0" dirty="0" smtClean="0"/>
              <a:t>Rock – analytical, historical, hidden meanings</a:t>
            </a:r>
          </a:p>
          <a:p>
            <a:r>
              <a:rPr lang="en-US" baseline="0" dirty="0" smtClean="0"/>
              <a:t>Christian – various ‘audiences’ – message to people, communication with God,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0969A-4687-FE49-9821-516D9240BE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00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contains a certain persona and rhythm</a:t>
            </a:r>
          </a:p>
          <a:p>
            <a:r>
              <a:rPr lang="en-US" dirty="0" smtClean="0"/>
              <a:t>Country</a:t>
            </a:r>
            <a:r>
              <a:rPr lang="en-US" baseline="0" dirty="0" smtClean="0"/>
              <a:t> – usually tells a story</a:t>
            </a:r>
          </a:p>
          <a:p>
            <a:r>
              <a:rPr lang="en-US" baseline="0" dirty="0" smtClean="0"/>
              <a:t>Pop – analytical, story, topic</a:t>
            </a:r>
          </a:p>
          <a:p>
            <a:r>
              <a:rPr lang="en-US" baseline="0" dirty="0" smtClean="0"/>
              <a:t>Rock – analytical, historical, hidden meanings</a:t>
            </a:r>
          </a:p>
          <a:p>
            <a:r>
              <a:rPr lang="en-US" baseline="0" dirty="0" smtClean="0"/>
              <a:t>Christian – various ‘audiences’ – message to people, communication with God,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0969A-4687-FE49-9821-516D9240BE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0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6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3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9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7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9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DBB0-8B31-0A4C-86FE-ED05EF81EC35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9E4A-D21E-EB4F-8AAB-08DA5E38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fWNaR-rxAi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83" y="507999"/>
            <a:ext cx="9069917" cy="3313641"/>
          </a:xfrm>
        </p:spPr>
        <p:txBody>
          <a:bodyPr>
            <a:noAutofit/>
          </a:bodyPr>
          <a:lstStyle/>
          <a:p>
            <a:r>
              <a:rPr lang="en-US" sz="4400" dirty="0" smtClean="0"/>
              <a:t>Good morning!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Welcome to</a:t>
            </a:r>
            <a:br>
              <a:rPr lang="en-US" sz="4400" dirty="0" smtClean="0"/>
            </a:br>
            <a:r>
              <a:rPr lang="en-US" sz="6000" dirty="0" smtClean="0"/>
              <a:t>Visual Christian music: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More than the meaning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500" y="4472516"/>
            <a:ext cx="6606117" cy="100436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Presenter: Peggy Cobb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397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Styles / 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Country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en-US" sz="4800" dirty="0" smtClean="0"/>
              <a:t>Pop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en-US" sz="4800" dirty="0" smtClean="0"/>
              <a:t>Rock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en-US" sz="4800" dirty="0" smtClean="0"/>
              <a:t>Christian</a:t>
            </a:r>
          </a:p>
        </p:txBody>
      </p:sp>
    </p:spTree>
    <p:extLst>
      <p:ext uri="{BB962C8B-B14F-4D97-AF65-F5344CB8AC3E}">
        <p14:creationId xmlns:p14="http://schemas.microsoft.com/office/powerpoint/2010/main" val="215462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Recognize the Rhythm: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686800" cy="54398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typical: 8 count, repeat</a:t>
            </a:r>
          </a:p>
          <a:p>
            <a:pPr lvl="1"/>
            <a:r>
              <a:rPr lang="en-US" dirty="0" smtClean="0"/>
              <a:t>Can use as 8 (1,2,3,4,5,6,7,8)</a:t>
            </a:r>
          </a:p>
          <a:p>
            <a:pPr lvl="1"/>
            <a:r>
              <a:rPr lang="en-US" dirty="0" smtClean="0"/>
              <a:t>Or 4 count with pause (1 and 2 and 3 and 4 and)</a:t>
            </a:r>
          </a:p>
          <a:p>
            <a:endParaRPr lang="en-US" dirty="0" smtClean="0"/>
          </a:p>
          <a:p>
            <a:r>
              <a:rPr lang="en-US" dirty="0" smtClean="0"/>
              <a:t>3 count – waltz count</a:t>
            </a:r>
          </a:p>
          <a:p>
            <a:pPr lvl="1"/>
            <a:r>
              <a:rPr lang="en-US" dirty="0" smtClean="0"/>
              <a:t>123,123,123,123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Popular by Deaf: 2, 3 count = 1,2 - 1,2,3 </a:t>
            </a:r>
          </a:p>
          <a:p>
            <a:pPr lvl="1"/>
            <a:r>
              <a:rPr lang="en-US" dirty="0" smtClean="0"/>
              <a:t>Notice the 8 count:</a:t>
            </a:r>
          </a:p>
          <a:p>
            <a:pPr lvl="2"/>
            <a:r>
              <a:rPr lang="en-US" dirty="0" smtClean="0"/>
              <a:t>1 (2 pause), 3 (4 pause) 5, 6, 7 (8 pause)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Continuous flow</a:t>
            </a:r>
          </a:p>
          <a:p>
            <a:pPr lvl="1"/>
            <a:r>
              <a:rPr lang="en-US" dirty="0" smtClean="0"/>
              <a:t>Stories</a:t>
            </a:r>
          </a:p>
          <a:p>
            <a:pPr lvl="1"/>
            <a:r>
              <a:rPr lang="en-US" dirty="0" smtClean="0"/>
              <a:t>Communication</a:t>
            </a:r>
          </a:p>
          <a:p>
            <a:endParaRPr lang="en-US" dirty="0"/>
          </a:p>
          <a:p>
            <a:r>
              <a:rPr lang="en-US" dirty="0" smtClean="0"/>
              <a:t>Change in tempo</a:t>
            </a:r>
          </a:p>
          <a:p>
            <a:pPr lvl="1"/>
            <a:r>
              <a:rPr lang="en-US" dirty="0" smtClean="0"/>
              <a:t>Show a specific change from fast to slow or vice-versa</a:t>
            </a:r>
          </a:p>
        </p:txBody>
      </p:sp>
    </p:spTree>
    <p:extLst>
      <p:ext uri="{BB962C8B-B14F-4D97-AF65-F5344CB8AC3E}">
        <p14:creationId xmlns:p14="http://schemas.microsoft.com/office/powerpoint/2010/main" val="228240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the meaning of the song</a:t>
            </a:r>
          </a:p>
          <a:p>
            <a:endParaRPr lang="en-US" dirty="0"/>
          </a:p>
          <a:p>
            <a:r>
              <a:rPr lang="en-US" dirty="0" smtClean="0"/>
              <a:t>Use the original music video</a:t>
            </a:r>
          </a:p>
          <a:p>
            <a:pPr lvl="1"/>
            <a:r>
              <a:rPr lang="en-US" dirty="0" smtClean="0"/>
              <a:t>Call </a:t>
            </a:r>
            <a:r>
              <a:rPr lang="en-US" dirty="0"/>
              <a:t>Me Maybe </a:t>
            </a:r>
            <a:r>
              <a:rPr lang="en-US" dirty="0">
                <a:hlinkClick r:id="rId2"/>
              </a:rPr>
              <a:t>http://youtu.be/fWNaR-</a:t>
            </a:r>
            <a:r>
              <a:rPr lang="en-US" dirty="0" smtClean="0">
                <a:hlinkClick r:id="rId2"/>
              </a:rPr>
              <a:t>rxAic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G</a:t>
            </a:r>
            <a:r>
              <a:rPr lang="en-US" dirty="0" smtClean="0"/>
              <a:t>oogle search</a:t>
            </a:r>
          </a:p>
          <a:p>
            <a:endParaRPr lang="en-US" dirty="0"/>
          </a:p>
          <a:p>
            <a:r>
              <a:rPr lang="en-US" dirty="0" smtClean="0"/>
              <a:t>Use the band’s website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8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/>
          <a:lstStyle/>
          <a:p>
            <a:r>
              <a:rPr lang="en-US" dirty="0" smtClean="0"/>
              <a:t>Stand</a:t>
            </a:r>
          </a:p>
          <a:p>
            <a:r>
              <a:rPr lang="en-US" dirty="0" smtClean="0"/>
              <a:t>Sit</a:t>
            </a:r>
          </a:p>
          <a:p>
            <a:r>
              <a:rPr lang="en-US" dirty="0" smtClean="0"/>
              <a:t>Move</a:t>
            </a:r>
          </a:p>
          <a:p>
            <a:r>
              <a:rPr lang="en-US" dirty="0" smtClean="0"/>
              <a:t>Facial Expression</a:t>
            </a:r>
          </a:p>
          <a:p>
            <a:r>
              <a:rPr lang="en-US" dirty="0" smtClean="0"/>
              <a:t>Accurate concepts</a:t>
            </a:r>
          </a:p>
          <a:p>
            <a:pPr lvl="1"/>
            <a:r>
              <a:rPr lang="en-US" dirty="0" smtClean="0"/>
              <a:t>Historical</a:t>
            </a:r>
          </a:p>
          <a:p>
            <a:pPr lvl="1"/>
            <a:r>
              <a:rPr lang="en-US" dirty="0" smtClean="0"/>
              <a:t>Current relativity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274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Now…what to do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325"/>
            <a:ext cx="8229600" cy="4525963"/>
          </a:xfrm>
        </p:spPr>
        <p:txBody>
          <a:bodyPr/>
          <a:lstStyle/>
          <a:p>
            <a:r>
              <a:rPr lang="en-US" dirty="0" smtClean="0"/>
              <a:t>The words rhyme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song has a prelude or an interlude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Ahhh</a:t>
            </a:r>
            <a:r>
              <a:rPr lang="en-US" dirty="0" smtClean="0"/>
              <a:t>” – “</a:t>
            </a:r>
            <a:r>
              <a:rPr lang="en-US" dirty="0" err="1" smtClean="0"/>
              <a:t>Ohhhh</a:t>
            </a:r>
            <a:r>
              <a:rPr lang="en-US" dirty="0" smtClean="0"/>
              <a:t>” – “Yeah, yeah, yeah”</a:t>
            </a:r>
          </a:p>
          <a:p>
            <a:endParaRPr lang="en-US" dirty="0"/>
          </a:p>
          <a:p>
            <a:r>
              <a:rPr lang="en-US" dirty="0"/>
              <a:t>You don’t know the vocabulary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8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500"/>
            <a:ext cx="8686800" cy="6032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Country</a:t>
            </a:r>
          </a:p>
          <a:p>
            <a:r>
              <a:rPr lang="en-US" dirty="0"/>
              <a:t>Changed – Rascal </a:t>
            </a:r>
            <a:r>
              <a:rPr lang="en-US" dirty="0" err="1"/>
              <a:t>Flatts</a:t>
            </a:r>
            <a:r>
              <a:rPr lang="en-US" dirty="0"/>
              <a:t> (song)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Modern Christian</a:t>
            </a:r>
          </a:p>
          <a:p>
            <a:r>
              <a:rPr lang="en-US" dirty="0" smtClean="0"/>
              <a:t>Good Morning – </a:t>
            </a:r>
            <a:r>
              <a:rPr lang="en-US" dirty="0" err="1" smtClean="0"/>
              <a:t>Mandisa</a:t>
            </a:r>
            <a:endParaRPr lang="en-US" dirty="0" smtClean="0"/>
          </a:p>
          <a:p>
            <a:r>
              <a:rPr lang="en-US" dirty="0"/>
              <a:t>Steal My Show – Toby </a:t>
            </a:r>
            <a:r>
              <a:rPr lang="en-US" dirty="0" smtClean="0"/>
              <a:t>Mac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Hymnal Christian</a:t>
            </a:r>
          </a:p>
          <a:p>
            <a:r>
              <a:rPr lang="en-US" dirty="0" smtClean="0"/>
              <a:t>How Great Thou Art – Carrie Underwood</a:t>
            </a:r>
          </a:p>
          <a:p>
            <a:r>
              <a:rPr lang="en-US" dirty="0" smtClean="0"/>
              <a:t>Your Great Name –Natalie Grant</a:t>
            </a:r>
          </a:p>
          <a:p>
            <a:r>
              <a:rPr lang="en-US" dirty="0" smtClean="0"/>
              <a:t>How He Loves – David Crowder Band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 pop</a:t>
            </a:r>
          </a:p>
          <a:p>
            <a:r>
              <a:rPr lang="en-US" dirty="0" smtClean="0"/>
              <a:t>Call Me Maybe – Carly Rae </a:t>
            </a:r>
            <a:r>
              <a:rPr lang="en-US" dirty="0" err="1" smtClean="0"/>
              <a:t>Jepsen</a:t>
            </a:r>
            <a:endParaRPr lang="en-US" dirty="0" smtClean="0"/>
          </a:p>
          <a:p>
            <a:r>
              <a:rPr lang="en-US" dirty="0" smtClean="0"/>
              <a:t>Star Spangled Banner – Whitney Houston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9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Workshop description</a:t>
            </a:r>
            <a:br>
              <a:rPr lang="en-US" dirty="0" smtClean="0"/>
            </a:br>
            <a:r>
              <a:rPr lang="en-US" dirty="0" smtClean="0"/>
              <a:t>Visual Christian Music: </a:t>
            </a:r>
            <a:br>
              <a:rPr lang="en-US" dirty="0" smtClean="0"/>
            </a:br>
            <a:r>
              <a:rPr lang="en-US" sz="3600" dirty="0" smtClean="0"/>
              <a:t>More than the meaning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917"/>
            <a:ext cx="8229600" cy="3914246"/>
          </a:xfrm>
        </p:spPr>
        <p:txBody>
          <a:bodyPr>
            <a:noAutofit/>
          </a:bodyPr>
          <a:lstStyle/>
          <a:p>
            <a:r>
              <a:rPr lang="en-US" sz="2400" dirty="0" smtClean="0"/>
              <a:t>Music is so much more than just the meaning of words. It involves specific </a:t>
            </a:r>
            <a:r>
              <a:rPr lang="en-US" sz="2400" b="1" u="sng" dirty="0" smtClean="0"/>
              <a:t>styles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rhythms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history</a:t>
            </a:r>
            <a:r>
              <a:rPr lang="en-US" sz="2400" dirty="0" smtClean="0"/>
              <a:t> and </a:t>
            </a:r>
            <a:r>
              <a:rPr lang="en-US" sz="2400" b="1" u="sng" dirty="0" smtClean="0"/>
              <a:t>presentation</a:t>
            </a:r>
            <a:r>
              <a:rPr lang="en-US" sz="2400" dirty="0" smtClean="0"/>
              <a:t>. When interpreting or presenting a song in American Sign Language we must be careful not to lose the features of the song that make it what it is – </a:t>
            </a:r>
            <a:r>
              <a:rPr lang="en-US" sz="2400" b="1" u="sng" dirty="0" smtClean="0"/>
              <a:t>MUSIC</a:t>
            </a:r>
            <a:r>
              <a:rPr lang="en-US" sz="2400" dirty="0" smtClean="0"/>
              <a:t>. This workshop will guide participants to recognize and incorporate all aspects of a song in order to make it </a:t>
            </a:r>
            <a:r>
              <a:rPr lang="en-US" sz="2400" b="1" u="sng" dirty="0" smtClean="0"/>
              <a:t>clear, visual and melodic</a:t>
            </a:r>
            <a:r>
              <a:rPr lang="en-US" sz="2400" dirty="0" smtClean="0"/>
              <a:t>. Genres will include mostly </a:t>
            </a:r>
            <a:r>
              <a:rPr lang="en-US" sz="2400" u="sng" dirty="0" smtClean="0"/>
              <a:t>modern and hymnal Christian music </a:t>
            </a:r>
            <a:r>
              <a:rPr lang="en-US" sz="2400" dirty="0" smtClean="0"/>
              <a:t>but will also include some </a:t>
            </a:r>
            <a:r>
              <a:rPr lang="en-US" sz="2400" u="sng" dirty="0" smtClean="0"/>
              <a:t>current pop </a:t>
            </a:r>
            <a:r>
              <a:rPr lang="en-US" sz="2400" dirty="0" smtClean="0"/>
              <a:t>and </a:t>
            </a:r>
            <a:r>
              <a:rPr lang="en-US" sz="2400" u="sng" dirty="0" smtClean="0"/>
              <a:t>country music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229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summary – for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280582"/>
            <a:ext cx="8921750" cy="54504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84% Deaf from birth or by age 5</a:t>
            </a:r>
          </a:p>
          <a:p>
            <a:r>
              <a:rPr lang="en-US" dirty="0" smtClean="0"/>
              <a:t>71% likes music ‘a lot’!</a:t>
            </a:r>
          </a:p>
          <a:p>
            <a:r>
              <a:rPr lang="en-US" dirty="0" smtClean="0"/>
              <a:t>Love music in ASL by votes:</a:t>
            </a:r>
          </a:p>
          <a:p>
            <a:pPr lvl="1"/>
            <a:r>
              <a:rPr lang="en-US" dirty="0" smtClean="0"/>
              <a:t>“Love it” = 16</a:t>
            </a:r>
          </a:p>
          <a:p>
            <a:pPr lvl="1"/>
            <a:r>
              <a:rPr lang="en-US" dirty="0" smtClean="0"/>
              <a:t>enjoy music ok = 4</a:t>
            </a:r>
          </a:p>
          <a:p>
            <a:pPr lvl="1"/>
            <a:r>
              <a:rPr lang="en-US" dirty="0" smtClean="0"/>
              <a:t>sometimes yes, sometimes no = 7</a:t>
            </a:r>
          </a:p>
          <a:p>
            <a:pPr lvl="1"/>
            <a:r>
              <a:rPr lang="en-US" dirty="0" smtClean="0"/>
              <a:t>not really interested = 1, not at all = 1</a:t>
            </a:r>
          </a:p>
          <a:p>
            <a:r>
              <a:rPr lang="en-US" dirty="0" smtClean="0"/>
              <a:t>See the CONCEPT = 24 votes </a:t>
            </a:r>
          </a:p>
          <a:p>
            <a:r>
              <a:rPr lang="en-US" dirty="0" smtClean="0"/>
              <a:t>ENGLISH words = 9 votes</a:t>
            </a:r>
          </a:p>
          <a:p>
            <a:r>
              <a:rPr lang="en-US" dirty="0" smtClean="0"/>
              <a:t>Most important by votes: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how the rhythm = 18</a:t>
            </a:r>
            <a:endParaRPr lang="en-US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ots of facial expression = 21</a:t>
            </a:r>
          </a:p>
          <a:p>
            <a:pPr lvl="1"/>
            <a:r>
              <a:rPr lang="en-US" dirty="0" smtClean="0"/>
              <a:t>Dance with the music = 8</a:t>
            </a:r>
          </a:p>
        </p:txBody>
      </p:sp>
    </p:spTree>
    <p:extLst>
      <p:ext uri="{BB962C8B-B14F-4D97-AF65-F5344CB8AC3E}">
        <p14:creationId xmlns:p14="http://schemas.microsoft.com/office/powerpoint/2010/main" val="25217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52500"/>
            <a:ext cx="8953500" cy="57679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Love music but I don’t understand the words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 love Christmas, pretty show best sign clearly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 repeated words – try to have two different signs for the same word to make it more interesting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 prefer songs that makes it possible to be more expressive than fast songs where it can get blurry with fast signing.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</a:t>
            </a:r>
            <a:r>
              <a:rPr lang="fr-FR" dirty="0" smtClean="0">
                <a:solidFill>
                  <a:srgbClr val="000000"/>
                </a:solidFill>
              </a:rPr>
              <a:t>’</a:t>
            </a:r>
            <a:r>
              <a:rPr lang="en-US" dirty="0" smtClean="0">
                <a:solidFill>
                  <a:srgbClr val="000000"/>
                </a:solidFill>
              </a:rPr>
              <a:t>s a good exercise in using ASL skills, but its more for hearing people than deaf.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I’m here to see the band’s show, not yours.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Don’t try to ‘score points’ with the band / people on the stage, even during ‘down time’. Be professional!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Keep up the good work you do!!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2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comments / suggestions: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Prepare way in advance</a:t>
            </a:r>
          </a:p>
          <a:p>
            <a:r>
              <a:rPr lang="en-US" dirty="0">
                <a:solidFill>
                  <a:srgbClr val="000000"/>
                </a:solidFill>
              </a:rPr>
              <a:t>Sign conceptual correct or lose audience fast</a:t>
            </a:r>
          </a:p>
          <a:p>
            <a:r>
              <a:rPr lang="en-US" dirty="0">
                <a:solidFill>
                  <a:srgbClr val="000000"/>
                </a:solidFill>
              </a:rPr>
              <a:t>Emotions communicates key points of the song</a:t>
            </a:r>
          </a:p>
          <a:p>
            <a:r>
              <a:rPr lang="en-US" dirty="0">
                <a:solidFill>
                  <a:srgbClr val="000000"/>
                </a:solidFill>
              </a:rPr>
              <a:t>Clarify your fingers = don’t be lazy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8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3665"/>
            <a:ext cx="7772400" cy="556622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i="1" dirty="0" smtClean="0"/>
              <a:t>“Some ‘performances’ will not use the most appropriate signs, avoid critiquing too harshly, find ways to teach the language in an effective way.</a:t>
            </a:r>
          </a:p>
          <a:p>
            <a:pPr marL="68580" indent="0">
              <a:buNone/>
            </a:pPr>
            <a:r>
              <a:rPr lang="en-US" sz="2800" i="1" dirty="0" smtClean="0"/>
              <a:t>Teach others that to alter ASL can be used in a negative manner.</a:t>
            </a:r>
          </a:p>
          <a:p>
            <a:pPr marL="68580" indent="0">
              <a:buNone/>
            </a:pPr>
            <a:r>
              <a:rPr lang="en-US" sz="2800" i="1" dirty="0" smtClean="0"/>
              <a:t>It is a language, not an art form. Everyone will interpret it differently, just do your best you can, always.</a:t>
            </a:r>
          </a:p>
          <a:p>
            <a:pPr marL="68580" indent="0">
              <a:buNone/>
            </a:pPr>
            <a:r>
              <a:rPr lang="en-US" sz="2800" i="1" dirty="0" smtClean="0"/>
              <a:t>If you don’t feel qualified to sign the message, ask for help or change with someone… we are all learning, don’t feel badly.”</a:t>
            </a:r>
            <a:endParaRPr lang="en-US" sz="2800" i="1" dirty="0"/>
          </a:p>
        </p:txBody>
      </p:sp>
      <p:sp>
        <p:nvSpPr>
          <p:cNvPr id="2" name="Rectangle 1"/>
          <p:cNvSpPr/>
          <p:nvPr/>
        </p:nvSpPr>
        <p:spPr>
          <a:xfrm>
            <a:off x="7545719" y="173335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969" y="162983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88" y="2785301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38" y="5649151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8986" y="5905268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798" y="2977919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60783" y="5649151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7369" y="0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33128" y="0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7405" y="4184650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24678" y="5812366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3652" y="5812366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59862" y="1535510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58200" y="4307417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3631" y="1535510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01345" y="0"/>
            <a:ext cx="39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205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23081"/>
            <a:ext cx="7772400" cy="5569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 smtClean="0"/>
              <a:t>“Interpreters are there because I asked for one, they are not there for themselves. See too many interpreters do their own thing, forget throw away deaf in audience. I pay good money to see the show not the interpreter, wish interpreter action invisible to watch and help understand music is all.”</a:t>
            </a:r>
          </a:p>
          <a:p>
            <a:pPr marL="68580" indent="0" algn="r">
              <a:buNone/>
            </a:pPr>
            <a:r>
              <a:rPr lang="en-US" sz="3600" dirty="0" smtClean="0"/>
              <a:t>Anonymous Deaf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790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Recognize and incorporate</a:t>
            </a:r>
          </a:p>
          <a:p>
            <a:pPr marL="0" indent="0" algn="ctr">
              <a:buNone/>
            </a:pPr>
            <a:r>
              <a:rPr lang="en-US" dirty="0" smtClean="0"/>
              <a:t> all aspects of a song to make it:</a:t>
            </a: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CLEAR	 	VISUAL 	 	MELODIC 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457200" y="3330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When the ‘MUSIC’ aspect is lost: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31283" y="4360333"/>
            <a:ext cx="8229600" cy="21277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It becomes just another ‘lecture’</a:t>
            </a:r>
          </a:p>
          <a:p>
            <a:pPr lvl="1"/>
            <a:r>
              <a:rPr lang="en-US" sz="4000" dirty="0" smtClean="0"/>
              <a:t>No rhythm</a:t>
            </a:r>
          </a:p>
          <a:p>
            <a:pPr lvl="1"/>
            <a:r>
              <a:rPr lang="en-US" sz="4000" dirty="0" smtClean="0"/>
              <a:t>No facial expression</a:t>
            </a:r>
          </a:p>
          <a:p>
            <a:pPr lvl="1"/>
            <a:r>
              <a:rPr lang="en-US" sz="4000" dirty="0" smtClean="0"/>
              <a:t>BORING!!!!</a:t>
            </a:r>
          </a:p>
        </p:txBody>
      </p:sp>
      <p:sp>
        <p:nvSpPr>
          <p:cNvPr id="6" name="Rectangle 5"/>
          <p:cNvSpPr/>
          <p:nvPr/>
        </p:nvSpPr>
        <p:spPr>
          <a:xfrm>
            <a:off x="275167" y="3359152"/>
            <a:ext cx="8614833" cy="814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1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58" y="274638"/>
            <a:ext cx="82412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Things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7500"/>
            <a:ext cx="7854950" cy="463549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dirty="0" smtClean="0"/>
              <a:t>More than the meaning includes: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smtClean="0"/>
              <a:t>Styles (genre)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smtClean="0"/>
              <a:t>Rhythm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smtClean="0"/>
              <a:t>History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70633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927</Words>
  <Application>Microsoft Macintosh PowerPoint</Application>
  <PresentationFormat>On-screen Show (4:3)</PresentationFormat>
  <Paragraphs>146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Good morning!   Welcome to Visual Christian music:  More than the meaning</vt:lpstr>
      <vt:lpstr>Workshop description Visual Christian Music:  More than the meaning</vt:lpstr>
      <vt:lpstr>Survey summary – for today…</vt:lpstr>
      <vt:lpstr>Survey Comments</vt:lpstr>
      <vt:lpstr>More comments / suggestions:</vt:lpstr>
      <vt:lpstr>PowerPoint Presentation</vt:lpstr>
      <vt:lpstr>PowerPoint Presentation</vt:lpstr>
      <vt:lpstr>Our Goal:</vt:lpstr>
      <vt:lpstr>Things to consider:</vt:lpstr>
      <vt:lpstr>1. Styles / Genre</vt:lpstr>
      <vt:lpstr>2. Recognize the Rhythm:</vt:lpstr>
      <vt:lpstr>3. History</vt:lpstr>
      <vt:lpstr>4. Presentation</vt:lpstr>
      <vt:lpstr>Now…what to do when…</vt:lpstr>
      <vt:lpstr>Songs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   Welcome to Visual Christian music:  More than the meaning</dc:title>
  <dc:creator>Peggy Cobb</dc:creator>
  <cp:lastModifiedBy>Peggy Cobb</cp:lastModifiedBy>
  <cp:revision>4</cp:revision>
  <dcterms:created xsi:type="dcterms:W3CDTF">2013-06-20T02:15:26Z</dcterms:created>
  <dcterms:modified xsi:type="dcterms:W3CDTF">2013-06-21T20:31:35Z</dcterms:modified>
</cp:coreProperties>
</file>